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Override1.xml" ContentType="application/vnd.openxmlformats-officedocument.themeOverr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363" r:id="rId2"/>
    <p:sldId id="400" r:id="rId3"/>
    <p:sldId id="401" r:id="rId4"/>
    <p:sldId id="402" r:id="rId5"/>
    <p:sldId id="418" r:id="rId6"/>
    <p:sldId id="403" r:id="rId7"/>
    <p:sldId id="416" r:id="rId8"/>
    <p:sldId id="415" r:id="rId9"/>
    <p:sldId id="404" r:id="rId10"/>
    <p:sldId id="405" r:id="rId11"/>
    <p:sldId id="419" r:id="rId12"/>
    <p:sldId id="406" r:id="rId13"/>
    <p:sldId id="407" r:id="rId14"/>
    <p:sldId id="417" r:id="rId15"/>
    <p:sldId id="408" r:id="rId16"/>
    <p:sldId id="409" r:id="rId17"/>
    <p:sldId id="410" r:id="rId18"/>
    <p:sldId id="411" r:id="rId19"/>
    <p:sldId id="412" r:id="rId20"/>
    <p:sldId id="413" r:id="rId21"/>
    <p:sldId id="414" r:id="rId22"/>
  </p:sldIdLst>
  <p:sldSz cx="9144000" cy="6858000" type="screen4x3"/>
  <p:notesSz cx="7099300" cy="10234613"/>
  <p:defaultTextStyle>
    <a:defPPr>
      <a:defRPr lang="en-US"/>
    </a:defPPr>
    <a:lvl1pPr algn="l" rtl="0" fontAlgn="base">
      <a:lnSpc>
        <a:spcPct val="120000"/>
      </a:lnSpc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itchFamily="34" charset="0"/>
        <a:ea typeface="ＭＳ Ｐゴシック" pitchFamily="34" charset="-128"/>
        <a:cs typeface="+mn-cs"/>
      </a:defRPr>
    </a:lvl1pPr>
    <a:lvl2pPr marL="457200" algn="l" rtl="0" fontAlgn="base">
      <a:lnSpc>
        <a:spcPct val="120000"/>
      </a:lnSpc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itchFamily="34" charset="0"/>
        <a:ea typeface="ＭＳ Ｐゴシック" pitchFamily="34" charset="-128"/>
        <a:cs typeface="+mn-cs"/>
      </a:defRPr>
    </a:lvl2pPr>
    <a:lvl3pPr marL="914400" algn="l" rtl="0" fontAlgn="base">
      <a:lnSpc>
        <a:spcPct val="120000"/>
      </a:lnSpc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itchFamily="34" charset="0"/>
        <a:ea typeface="ＭＳ Ｐゴシック" pitchFamily="34" charset="-128"/>
        <a:cs typeface="+mn-cs"/>
      </a:defRPr>
    </a:lvl3pPr>
    <a:lvl4pPr marL="1371600" algn="l" rtl="0" fontAlgn="base">
      <a:lnSpc>
        <a:spcPct val="120000"/>
      </a:lnSpc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itchFamily="34" charset="0"/>
        <a:ea typeface="ＭＳ Ｐゴシック" pitchFamily="34" charset="-128"/>
        <a:cs typeface="+mn-cs"/>
      </a:defRPr>
    </a:lvl4pPr>
    <a:lvl5pPr marL="1828800" algn="l" rtl="0" fontAlgn="base">
      <a:lnSpc>
        <a:spcPct val="120000"/>
      </a:lnSpc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Verdana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Verdana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Verdana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Verdana" pitchFamily="34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66"/>
    <a:srgbClr val="00FF00"/>
    <a:srgbClr val="FFCC00"/>
    <a:srgbClr val="F17E1C"/>
    <a:srgbClr val="000000"/>
    <a:srgbClr val="5A5A5A"/>
    <a:srgbClr val="91FFFF"/>
    <a:srgbClr val="DD0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82" autoAdjust="0"/>
    <p:restoredTop sz="86475" autoAdjust="0"/>
  </p:normalViewPr>
  <p:slideViewPr>
    <p:cSldViewPr>
      <p:cViewPr>
        <p:scale>
          <a:sx n="75" d="100"/>
          <a:sy n="75" d="100"/>
        </p:scale>
        <p:origin x="-2736" y="-8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786293" y="426442"/>
            <a:ext cx="2760839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100000"/>
              </a:lnSpc>
              <a:defRPr sz="1300">
                <a:latin typeface="Arial" charset="0"/>
                <a:ea typeface="ＭＳ Ｐゴシック" pitchFamily="1" charset="-128"/>
              </a:defRPr>
            </a:lvl1pPr>
          </a:lstStyle>
          <a:p>
            <a:pPr>
              <a:defRPr/>
            </a:pPr>
            <a:r>
              <a:rPr lang="en-US"/>
              <a:t> 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786293" y="170577"/>
            <a:ext cx="2760839" cy="255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100000"/>
              </a:lnSpc>
              <a:defRPr sz="1000">
                <a:ea typeface="ＭＳ Ｐゴシック" pitchFamily="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552168" y="9552305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100000"/>
              </a:lnSpc>
              <a:defRPr sz="1000">
                <a:ea typeface="ＭＳ Ｐゴシック" pitchFamily="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79440" y="9552305"/>
            <a:ext cx="867692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100000"/>
              </a:lnSpc>
              <a:defRPr sz="1300">
                <a:ea typeface="ＭＳ Ｐゴシック" pitchFamily="1" charset="-128"/>
              </a:defRPr>
            </a:lvl1pPr>
          </a:lstStyle>
          <a:p>
            <a:pPr>
              <a:defRPr/>
            </a:pPr>
            <a:fld id="{51CA3864-55FA-48C9-A413-51C92EB116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76806" name="Picture 8" descr="ASTRON_LogoBasis_ZW_low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3462" y="92396"/>
            <a:ext cx="2890664" cy="67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1024249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552168" y="159916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100000"/>
              </a:lnSpc>
              <a:defRPr sz="1000">
                <a:ea typeface="ＭＳ Ｐゴシック" pitchFamily="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653985" y="170577"/>
            <a:ext cx="1893147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100000"/>
              </a:lnSpc>
              <a:defRPr sz="1000">
                <a:ea typeface="ＭＳ Ｐゴシック" pitchFamily="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6574" y="4861441"/>
            <a:ext cx="5206153" cy="4605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552168" y="9552305"/>
            <a:ext cx="4732867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100000"/>
              </a:lnSpc>
              <a:defRPr sz="1000">
                <a:ea typeface="ＭＳ Ｐゴシック" pitchFamily="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521678" y="9552305"/>
            <a:ext cx="1025454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100000"/>
              </a:lnSpc>
              <a:defRPr sz="1000">
                <a:ea typeface="ＭＳ Ｐゴシック" pitchFamily="1" charset="-128"/>
              </a:defRPr>
            </a:lvl1pPr>
          </a:lstStyle>
          <a:p>
            <a:pPr>
              <a:defRPr/>
            </a:pPr>
            <a:fld id="{9F94DF6B-2196-4393-AFBB-50B7D793A8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8801259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buChar char="-"/>
      <a:defRPr sz="900" kern="1200">
        <a:solidFill>
          <a:schemeClr val="tx1"/>
        </a:solidFill>
        <a:latin typeface="Verdana" pitchFamily="34" charset="0"/>
        <a:ea typeface="ＭＳ Ｐゴシック" pitchFamily="1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buChar char="-"/>
      <a:defRPr sz="900" kern="1200">
        <a:solidFill>
          <a:schemeClr val="tx1"/>
        </a:solidFill>
        <a:latin typeface="Verdana" pitchFamily="34" charset="0"/>
        <a:ea typeface="ＭＳ Ｐゴシック" pitchFamily="1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buChar char="-"/>
      <a:defRPr sz="900" kern="1200">
        <a:solidFill>
          <a:schemeClr val="tx1"/>
        </a:solidFill>
        <a:latin typeface="Verdana" pitchFamily="34" charset="0"/>
        <a:ea typeface="ＭＳ Ｐゴシック" pitchFamily="1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buChar char="-"/>
      <a:defRPr sz="900" kern="1200">
        <a:solidFill>
          <a:schemeClr val="tx1"/>
        </a:solidFill>
        <a:latin typeface="Verdana" pitchFamily="34" charset="0"/>
        <a:ea typeface="ＭＳ Ｐゴシック" pitchFamily="1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buChar char="-"/>
      <a:defRPr sz="900" kern="1200">
        <a:solidFill>
          <a:schemeClr val="tx1"/>
        </a:solidFill>
        <a:latin typeface="Verdana" pitchFamily="34" charset="0"/>
        <a:ea typeface="ＭＳ Ｐゴシック" pitchFamily="1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804763" indent="-309524" eaLnBrk="0" hangingPunct="0">
              <a:defRPr sz="2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238098" indent="-247620" eaLnBrk="0" hangingPunct="0">
              <a:defRPr sz="2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733337" indent="-247620" eaLnBrk="0" hangingPunct="0">
              <a:defRPr sz="2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228576" indent="-247620" eaLnBrk="0" hangingPunct="0">
              <a:defRPr sz="2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723815" indent="-24762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3219054" indent="-24762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714293" indent="-24762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4209532" indent="-24762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fld id="{1C71A172-A81E-4453-8747-504C7E8231FE}" type="slidenum">
              <a:rPr lang="en-US" sz="1000"/>
              <a:pPr/>
              <a:t>1</a:t>
            </a:fld>
            <a:endParaRPr lang="en-US" sz="100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None/>
            </a:pPr>
            <a:r>
              <a:rPr lang="en-GB" dirty="0" smtClean="0"/>
              <a:t>CSP consortium led by NRC Herzberg Institute of Astrophysics in Canada, large consortium</a:t>
            </a:r>
          </a:p>
          <a:p>
            <a:pPr>
              <a:buNone/>
            </a:pPr>
            <a:r>
              <a:rPr lang="en-GB" dirty="0" smtClean="0"/>
              <a:t>Since last year our (</a:t>
            </a:r>
            <a:r>
              <a:rPr lang="en-GB" dirty="0" err="1" smtClean="0"/>
              <a:t>Astron’s</a:t>
            </a:r>
            <a:r>
              <a:rPr lang="en-GB" dirty="0" smtClean="0"/>
              <a:t>) effort</a:t>
            </a:r>
            <a:r>
              <a:rPr lang="en-GB" baseline="0" dirty="0" smtClean="0"/>
              <a:t> has been increased in order to basically push UniBoard^2 technology in CSP.</a:t>
            </a:r>
          </a:p>
          <a:p>
            <a:pPr>
              <a:buNone/>
            </a:pPr>
            <a:r>
              <a:rPr lang="en-GB" baseline="0" dirty="0" smtClean="0"/>
              <a:t>The work involved to do the same for LFAA decreased.</a:t>
            </a:r>
            <a:endParaRPr lang="en-GB" dirty="0" smtClean="0"/>
          </a:p>
          <a:p>
            <a:pPr>
              <a:buNone/>
            </a:pPr>
            <a:r>
              <a:rPr lang="en-GB" dirty="0" smtClean="0"/>
              <a:t>Just recently held the PDR</a:t>
            </a:r>
          </a:p>
          <a:p>
            <a:pPr>
              <a:buNone/>
            </a:pPr>
            <a:r>
              <a:rPr lang="en-US" dirty="0" smtClean="0"/>
              <a:t>“Bureaucracy is the art of making the possible impossible”</a:t>
            </a:r>
            <a:endParaRPr lang="en-GB" dirty="0" smtClean="0"/>
          </a:p>
          <a:p>
            <a:pPr>
              <a:buNone/>
            </a:pPr>
            <a:r>
              <a:rPr lang="en-GB" dirty="0" smtClean="0"/>
              <a:t>Held December last year. External people in panel and internal people.</a:t>
            </a:r>
          </a:p>
          <a:p>
            <a:pPr>
              <a:buNone/>
            </a:pPr>
            <a:r>
              <a:rPr lang="en-GB" dirty="0" smtClean="0"/>
              <a:t>Panel</a:t>
            </a:r>
            <a:r>
              <a:rPr lang="en-GB" baseline="0" dirty="0" smtClean="0"/>
              <a:t> report not available yet.</a:t>
            </a:r>
            <a:endParaRPr lang="en-GB" dirty="0" smtClean="0"/>
          </a:p>
          <a:p>
            <a:pPr>
              <a:buNone/>
            </a:pPr>
            <a:r>
              <a:rPr lang="en-GB" dirty="0" smtClean="0"/>
              <a:t>Calibration</a:t>
            </a:r>
          </a:p>
          <a:p>
            <a:pPr>
              <a:buNone/>
            </a:pPr>
            <a:r>
              <a:rPr lang="en-GB" dirty="0" smtClean="0"/>
              <a:t>Not all doc’s where</a:t>
            </a:r>
            <a:r>
              <a:rPr lang="en-GB" baseline="0" dirty="0" smtClean="0"/>
              <a:t> in the same state: 140</a:t>
            </a:r>
            <a:endParaRPr lang="en-GB" dirty="0" smtClean="0"/>
          </a:p>
          <a:p>
            <a:pPr>
              <a:buNone/>
            </a:pPr>
            <a:r>
              <a:rPr lang="en-GB" dirty="0" smtClean="0"/>
              <a:t>Inconsistency</a:t>
            </a:r>
            <a:r>
              <a:rPr lang="en-GB" baseline="0" dirty="0" smtClean="0"/>
              <a:t> between ADD and requirements.</a:t>
            </a:r>
          </a:p>
          <a:p>
            <a:pPr>
              <a:buNone/>
            </a:pPr>
            <a:r>
              <a:rPr lang="en-GB" baseline="0" dirty="0" smtClean="0"/>
              <a:t>Some L1 </a:t>
            </a:r>
            <a:r>
              <a:rPr lang="en-GB" baseline="0" dirty="0" err="1" smtClean="0"/>
              <a:t>req’s</a:t>
            </a:r>
            <a:r>
              <a:rPr lang="en-GB" baseline="0" dirty="0" smtClean="0"/>
              <a:t> were not there and consortium should have made assumptions. But they were not always traceable.</a:t>
            </a:r>
          </a:p>
          <a:p>
            <a:pPr>
              <a:buNone/>
            </a:pPr>
            <a:r>
              <a:rPr lang="en-GB" baseline="0" dirty="0" smtClean="0"/>
              <a:t>Reliability of cost estimation. There is still some pretty margin in it.</a:t>
            </a:r>
          </a:p>
          <a:p>
            <a:pPr>
              <a:buNone/>
            </a:pPr>
            <a:r>
              <a:rPr lang="en-GB" dirty="0" smtClean="0"/>
              <a:t>Delta PDR will be held to: include the re-</a:t>
            </a:r>
            <a:r>
              <a:rPr lang="en-GB" dirty="0" err="1" smtClean="0"/>
              <a:t>baselining</a:t>
            </a:r>
            <a:r>
              <a:rPr lang="en-GB" dirty="0" smtClean="0"/>
              <a:t> and the proposed changes, amongst one of them is a SKA-LOW </a:t>
            </a:r>
            <a:r>
              <a:rPr lang="en-GB" dirty="0" err="1" smtClean="0"/>
              <a:t>beamformer</a:t>
            </a:r>
            <a:endParaRPr lang="en-GB" dirty="0" smtClean="0"/>
          </a:p>
          <a:p>
            <a:pPr eaLnBrk="1" hangingPunct="1">
              <a:spcBef>
                <a:spcPct val="0"/>
              </a:spcBef>
            </a:pPr>
            <a:endParaRPr lang="en-GB" dirty="0" smtClean="0">
              <a:ea typeface="ＭＳ Ｐゴシック" pitchFamily="34" charset="-128"/>
            </a:endParaRPr>
          </a:p>
          <a:p>
            <a:pPr eaLnBrk="1" hangingPunct="1">
              <a:buNone/>
            </a:pPr>
            <a:endParaRPr lang="nl-NL" dirty="0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728089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5"/>
          <p:cNvSpPr>
            <a:spLocks noChangeArrowheads="1"/>
          </p:cNvSpPr>
          <p:nvPr/>
        </p:nvSpPr>
        <p:spPr bwMode="auto">
          <a:xfrm>
            <a:off x="1435100" y="169863"/>
            <a:ext cx="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nl-NL"/>
          </a:p>
        </p:txBody>
      </p:sp>
      <p:pic>
        <p:nvPicPr>
          <p:cNvPr id="5" name="Picture 27" descr="ASTRON_Achtergrond_03_0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40825" cy="213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2"/>
          <p:cNvSpPr>
            <a:spLocks noChangeArrowheads="1"/>
          </p:cNvSpPr>
          <p:nvPr/>
        </p:nvSpPr>
        <p:spPr bwMode="auto">
          <a:xfrm>
            <a:off x="5756275" y="1247775"/>
            <a:ext cx="2828925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r"/>
            <a:r>
              <a:rPr lang="en-US" sz="1200"/>
              <a:t>Netherlands Institute for Radio Astronomy</a:t>
            </a:r>
          </a:p>
        </p:txBody>
      </p:sp>
      <p:sp>
        <p:nvSpPr>
          <p:cNvPr id="225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27038" y="2286000"/>
            <a:ext cx="7466012" cy="1905000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27038" y="4876800"/>
            <a:ext cx="7466012" cy="1143000"/>
          </a:xfrm>
        </p:spPr>
        <p:txBody>
          <a:bodyPr rIns="180000"/>
          <a:lstStyle>
            <a:lvl1pPr marL="0" indent="0">
              <a:lnSpc>
                <a:spcPct val="100000"/>
              </a:lnSpc>
              <a:spcAft>
                <a:spcPct val="0"/>
              </a:spcAft>
              <a:buFont typeface="Wingdings" pitchFamily="2" charset="2"/>
              <a:buNone/>
              <a:tabLst>
                <a:tab pos="476250" algn="l"/>
              </a:tabLst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 rot="16200000">
            <a:off x="8461375" y="5178425"/>
            <a:ext cx="1136650" cy="381000"/>
          </a:xfr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A86C04-91DC-4ADC-8BFB-2254925F4BCE}" type="slidenum">
              <a:rPr lang="en-US"/>
              <a:pPr>
                <a:defRPr/>
              </a:pPr>
              <a:t>‹#›</a:t>
            </a:fld>
            <a:endParaRPr lang="en-US">
              <a:latin typeface="Arial" charset="0"/>
            </a:endParaRPr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12"/>
          </p:nvPr>
        </p:nvSpPr>
        <p:spPr>
          <a:xfrm>
            <a:off x="427038" y="6477000"/>
            <a:ext cx="66040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 ASTRON is part of the Netherlands Organisation for Scientific Research (NWO)</a:t>
            </a:r>
          </a:p>
        </p:txBody>
      </p:sp>
    </p:spTree>
    <p:extLst>
      <p:ext uri="{BB962C8B-B14F-4D97-AF65-F5344CB8AC3E}">
        <p14:creationId xmlns:p14="http://schemas.microsoft.com/office/powerpoint/2010/main" xmlns="" val="24570009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7C2EB4-82A7-4FE5-84E7-878338AA56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69738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2088" y="228600"/>
            <a:ext cx="2036762" cy="60610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27038" y="228600"/>
            <a:ext cx="5962650" cy="60610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96CC8C-C235-48A7-AFBC-84B21186C8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200545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7038" y="228600"/>
            <a:ext cx="6126162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27038" y="1600200"/>
            <a:ext cx="3998912" cy="46894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8350" y="1600200"/>
            <a:ext cx="4000500" cy="46894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03BAED-CCBE-4D43-A911-7446F9353B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090246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539750" y="1628775"/>
            <a:ext cx="8064500" cy="44640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5248952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11611532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C65406-7C68-4095-8B69-F7AFDB69F6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900189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7038" y="1600200"/>
            <a:ext cx="3998912" cy="46894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8350" y="1600200"/>
            <a:ext cx="4000500" cy="46894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06D18E-3F58-40D5-B0CB-CC39E7D567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47923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 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A2E5A3-A5A0-43F6-A5F2-D47617D60D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928010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 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C14039-4069-4712-B628-2F0657BAE5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877660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 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CB59C4-4458-4436-A54D-807AB67DFF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012473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5595DB-6D9C-4E00-8D1B-CCBFDCF70C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340098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66E68A-86AA-4524-A3E6-72EE861282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088603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54" descr="ASTRON_Header_Small_03_04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40825" cy="138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27038" y="228600"/>
            <a:ext cx="6126162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18000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spect="1" noChangeArrowheads="1"/>
          </p:cNvSpPr>
          <p:nvPr>
            <p:ph type="body" idx="1"/>
          </p:nvPr>
        </p:nvSpPr>
        <p:spPr bwMode="auto">
          <a:xfrm>
            <a:off x="427038" y="1600200"/>
            <a:ext cx="8151812" cy="468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 rot="-5400000">
            <a:off x="8169275" y="4876800"/>
            <a:ext cx="1752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100000"/>
              </a:lnSpc>
              <a:defRPr sz="1000">
                <a:solidFill>
                  <a:schemeClr val="bg1"/>
                </a:solidFill>
                <a:ea typeface="ＭＳ Ｐゴシック" pitchFamily="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7038" y="6477000"/>
            <a:ext cx="5897562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chemeClr val="bg1"/>
                </a:solidFill>
                <a:ea typeface="ＭＳ Ｐゴシック" pitchFamily="1" charset="-128"/>
              </a:defRPr>
            </a:lvl1pPr>
          </a:lstStyle>
          <a:p>
            <a:pPr>
              <a:defRPr/>
            </a:pPr>
            <a:r>
              <a:rPr lang="en-US"/>
              <a:t> 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66000" y="6477000"/>
            <a:ext cx="121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100000"/>
              </a:lnSpc>
              <a:defRPr sz="1000">
                <a:solidFill>
                  <a:schemeClr val="bg1"/>
                </a:solidFill>
                <a:ea typeface="ＭＳ Ｐゴシック" pitchFamily="1" charset="-128"/>
              </a:defRPr>
            </a:lvl1pPr>
          </a:lstStyle>
          <a:p>
            <a:pPr>
              <a:defRPr/>
            </a:pPr>
            <a:fld id="{9255DCA6-4763-4921-BB8A-FFA63B60A5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  <p:sldLayoutId id="2147483852" r:id="rId2"/>
    <p:sldLayoutId id="2147483841" r:id="rId3"/>
    <p:sldLayoutId id="2147483842" r:id="rId4"/>
    <p:sldLayoutId id="2147483843" r:id="rId5"/>
    <p:sldLayoutId id="2147483844" r:id="rId6"/>
    <p:sldLayoutId id="2147483845" r:id="rId7"/>
    <p:sldLayoutId id="2147483846" r:id="rId8"/>
    <p:sldLayoutId id="2147483847" r:id="rId9"/>
    <p:sldLayoutId id="2147483848" r:id="rId10"/>
    <p:sldLayoutId id="2147483849" r:id="rId11"/>
    <p:sldLayoutId id="2147483850" r:id="rId12"/>
    <p:sldLayoutId id="2147483853" r:id="rId13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tabLst>
          <a:tab pos="342900" algn="l"/>
        </a:tabLst>
        <a:defRPr sz="2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tabLst>
          <a:tab pos="342900" algn="l"/>
        </a:tabLst>
        <a:defRPr sz="2400">
          <a:solidFill>
            <a:schemeClr val="tx2"/>
          </a:solidFill>
          <a:latin typeface="Verdana" pitchFamily="34" charset="0"/>
          <a:ea typeface="ＭＳ Ｐゴシック" pitchFamily="1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tabLst>
          <a:tab pos="342900" algn="l"/>
        </a:tabLst>
        <a:defRPr sz="2400">
          <a:solidFill>
            <a:schemeClr val="tx2"/>
          </a:solidFill>
          <a:latin typeface="Verdana" pitchFamily="34" charset="0"/>
          <a:ea typeface="ＭＳ Ｐゴシック" pitchFamily="1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tabLst>
          <a:tab pos="342900" algn="l"/>
        </a:tabLst>
        <a:defRPr sz="2400">
          <a:solidFill>
            <a:schemeClr val="tx2"/>
          </a:solidFill>
          <a:latin typeface="Verdana" pitchFamily="34" charset="0"/>
          <a:ea typeface="ＭＳ Ｐゴシック" pitchFamily="1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tabLst>
          <a:tab pos="342900" algn="l"/>
        </a:tabLst>
        <a:defRPr sz="2400">
          <a:solidFill>
            <a:schemeClr val="tx2"/>
          </a:solidFill>
          <a:latin typeface="Verdana" pitchFamily="34" charset="0"/>
          <a:ea typeface="ＭＳ Ｐゴシック" pitchFamily="1" charset="-128"/>
        </a:defRPr>
      </a:lvl5pPr>
      <a:lvl6pPr marL="457200" algn="l" rtl="0" fontAlgn="base">
        <a:spcBef>
          <a:spcPct val="0"/>
        </a:spcBef>
        <a:spcAft>
          <a:spcPct val="0"/>
        </a:spcAft>
        <a:tabLst>
          <a:tab pos="342900" algn="l"/>
        </a:tabLst>
        <a:defRPr sz="2400">
          <a:solidFill>
            <a:schemeClr val="tx2"/>
          </a:solidFill>
          <a:latin typeface="Verdana" pitchFamily="34" charset="0"/>
          <a:ea typeface="ＭＳ Ｐゴシック" pitchFamily="1" charset="-128"/>
        </a:defRPr>
      </a:lvl6pPr>
      <a:lvl7pPr marL="914400" algn="l" rtl="0" fontAlgn="base">
        <a:spcBef>
          <a:spcPct val="0"/>
        </a:spcBef>
        <a:spcAft>
          <a:spcPct val="0"/>
        </a:spcAft>
        <a:tabLst>
          <a:tab pos="342900" algn="l"/>
        </a:tabLst>
        <a:defRPr sz="2400">
          <a:solidFill>
            <a:schemeClr val="tx2"/>
          </a:solidFill>
          <a:latin typeface="Verdana" pitchFamily="34" charset="0"/>
          <a:ea typeface="ＭＳ Ｐゴシック" pitchFamily="1" charset="-128"/>
        </a:defRPr>
      </a:lvl7pPr>
      <a:lvl8pPr marL="1371600" algn="l" rtl="0" fontAlgn="base">
        <a:spcBef>
          <a:spcPct val="0"/>
        </a:spcBef>
        <a:spcAft>
          <a:spcPct val="0"/>
        </a:spcAft>
        <a:tabLst>
          <a:tab pos="342900" algn="l"/>
        </a:tabLst>
        <a:defRPr sz="2400">
          <a:solidFill>
            <a:schemeClr val="tx2"/>
          </a:solidFill>
          <a:latin typeface="Verdana" pitchFamily="34" charset="0"/>
          <a:ea typeface="ＭＳ Ｐゴシック" pitchFamily="1" charset="-128"/>
        </a:defRPr>
      </a:lvl8pPr>
      <a:lvl9pPr marL="1828800" algn="l" rtl="0" fontAlgn="base">
        <a:spcBef>
          <a:spcPct val="0"/>
        </a:spcBef>
        <a:spcAft>
          <a:spcPct val="0"/>
        </a:spcAft>
        <a:tabLst>
          <a:tab pos="342900" algn="l"/>
        </a:tabLst>
        <a:defRPr sz="2400">
          <a:solidFill>
            <a:schemeClr val="tx2"/>
          </a:solidFill>
          <a:latin typeface="Verdana" pitchFamily="34" charset="0"/>
          <a:ea typeface="ＭＳ Ｐゴシック" pitchFamily="1" charset="-128"/>
        </a:defRPr>
      </a:lvl9pPr>
    </p:titleStyle>
    <p:bodyStyle>
      <a:lvl1pPr marL="193675" indent="-193675" algn="l" rtl="0" eaLnBrk="0" fontAlgn="base" hangingPunct="0">
        <a:lnSpc>
          <a:spcPct val="120000"/>
        </a:lnSpc>
        <a:spcBef>
          <a:spcPct val="0"/>
        </a:spcBef>
        <a:spcAft>
          <a:spcPct val="30000"/>
        </a:spcAft>
        <a:buClr>
          <a:schemeClr val="bg1"/>
        </a:buClr>
        <a:buFont typeface="Wingdings" pitchFamily="2" charset="2"/>
        <a:buChar char="§"/>
        <a:defRPr sz="2000">
          <a:solidFill>
            <a:schemeClr val="tx2"/>
          </a:solidFill>
          <a:latin typeface="+mn-lt"/>
          <a:ea typeface="+mn-ea"/>
          <a:cs typeface="+mn-cs"/>
        </a:defRPr>
      </a:lvl1pPr>
      <a:lvl2pPr marL="765175" indent="-188913" algn="l" rtl="0" eaLnBrk="0" fontAlgn="base" hangingPunct="0">
        <a:lnSpc>
          <a:spcPct val="120000"/>
        </a:lnSpc>
        <a:spcBef>
          <a:spcPct val="0"/>
        </a:spcBef>
        <a:spcAft>
          <a:spcPct val="30000"/>
        </a:spcAft>
        <a:buClr>
          <a:schemeClr val="bg1"/>
        </a:buClr>
        <a:buFont typeface="Wingdings" pitchFamily="2" charset="2"/>
        <a:buChar char="§"/>
        <a:defRPr sz="2000">
          <a:solidFill>
            <a:schemeClr val="tx2"/>
          </a:solidFill>
          <a:latin typeface="+mn-lt"/>
          <a:ea typeface="+mn-ea"/>
        </a:defRPr>
      </a:lvl2pPr>
      <a:lvl3pPr marL="1338263" indent="-195263" algn="l" rtl="0" eaLnBrk="0" fontAlgn="base" hangingPunct="0">
        <a:lnSpc>
          <a:spcPct val="120000"/>
        </a:lnSpc>
        <a:spcBef>
          <a:spcPct val="0"/>
        </a:spcBef>
        <a:spcAft>
          <a:spcPct val="30000"/>
        </a:spcAft>
        <a:buClr>
          <a:schemeClr val="bg1"/>
        </a:buClr>
        <a:buFont typeface="Wingdings" pitchFamily="2" charset="2"/>
        <a:buChar char="§"/>
        <a:defRPr sz="2000">
          <a:solidFill>
            <a:schemeClr val="tx2"/>
          </a:solidFill>
          <a:latin typeface="+mn-lt"/>
          <a:ea typeface="+mn-ea"/>
        </a:defRPr>
      </a:lvl3pPr>
      <a:lvl4pPr marL="1909763" indent="-195263" algn="l" rtl="0" eaLnBrk="0" fontAlgn="base" hangingPunct="0">
        <a:lnSpc>
          <a:spcPct val="120000"/>
        </a:lnSpc>
        <a:spcBef>
          <a:spcPct val="0"/>
        </a:spcBef>
        <a:spcAft>
          <a:spcPct val="30000"/>
        </a:spcAft>
        <a:buClr>
          <a:schemeClr val="bg1"/>
        </a:buClr>
        <a:buFont typeface="Wingdings" pitchFamily="2" charset="2"/>
        <a:buChar char="§"/>
        <a:defRPr sz="2000">
          <a:solidFill>
            <a:schemeClr val="tx2"/>
          </a:solidFill>
          <a:latin typeface="+mn-lt"/>
          <a:ea typeface="+mn-ea"/>
        </a:defRPr>
      </a:lvl4pPr>
      <a:lvl5pPr marL="2471738" indent="-188913" algn="l" rtl="0" eaLnBrk="0" fontAlgn="base" hangingPunct="0">
        <a:lnSpc>
          <a:spcPct val="120000"/>
        </a:lnSpc>
        <a:spcBef>
          <a:spcPct val="0"/>
        </a:spcBef>
        <a:spcAft>
          <a:spcPct val="30000"/>
        </a:spcAft>
        <a:buClr>
          <a:schemeClr val="bg1"/>
        </a:buClr>
        <a:buFont typeface="Wingdings" pitchFamily="2" charset="2"/>
        <a:buChar char="§"/>
        <a:defRPr sz="2000">
          <a:solidFill>
            <a:schemeClr val="tx2"/>
          </a:solidFill>
          <a:latin typeface="+mn-lt"/>
          <a:ea typeface="+mn-ea"/>
        </a:defRPr>
      </a:lvl5pPr>
      <a:lvl6pPr marL="2928938" indent="-188913" algn="l" rtl="0" fontAlgn="base">
        <a:lnSpc>
          <a:spcPct val="120000"/>
        </a:lnSpc>
        <a:spcBef>
          <a:spcPct val="0"/>
        </a:spcBef>
        <a:spcAft>
          <a:spcPct val="30000"/>
        </a:spcAft>
        <a:buClr>
          <a:schemeClr val="bg1"/>
        </a:buClr>
        <a:buFont typeface="Wingdings" pitchFamily="2" charset="2"/>
        <a:buChar char="§"/>
        <a:defRPr sz="2000">
          <a:solidFill>
            <a:schemeClr val="tx2"/>
          </a:solidFill>
          <a:latin typeface="+mn-lt"/>
          <a:ea typeface="+mn-ea"/>
        </a:defRPr>
      </a:lvl6pPr>
      <a:lvl7pPr marL="3386138" indent="-188913" algn="l" rtl="0" fontAlgn="base">
        <a:lnSpc>
          <a:spcPct val="120000"/>
        </a:lnSpc>
        <a:spcBef>
          <a:spcPct val="0"/>
        </a:spcBef>
        <a:spcAft>
          <a:spcPct val="30000"/>
        </a:spcAft>
        <a:buClr>
          <a:schemeClr val="bg1"/>
        </a:buClr>
        <a:buFont typeface="Wingdings" pitchFamily="2" charset="2"/>
        <a:buChar char="§"/>
        <a:defRPr sz="2000">
          <a:solidFill>
            <a:schemeClr val="tx2"/>
          </a:solidFill>
          <a:latin typeface="+mn-lt"/>
          <a:ea typeface="+mn-ea"/>
        </a:defRPr>
      </a:lvl7pPr>
      <a:lvl8pPr marL="3843338" indent="-188913" algn="l" rtl="0" fontAlgn="base">
        <a:lnSpc>
          <a:spcPct val="120000"/>
        </a:lnSpc>
        <a:spcBef>
          <a:spcPct val="0"/>
        </a:spcBef>
        <a:spcAft>
          <a:spcPct val="30000"/>
        </a:spcAft>
        <a:buClr>
          <a:schemeClr val="bg1"/>
        </a:buClr>
        <a:buFont typeface="Wingdings" pitchFamily="2" charset="2"/>
        <a:buChar char="§"/>
        <a:defRPr sz="2000">
          <a:solidFill>
            <a:schemeClr val="tx2"/>
          </a:solidFill>
          <a:latin typeface="+mn-lt"/>
          <a:ea typeface="+mn-ea"/>
        </a:defRPr>
      </a:lvl8pPr>
      <a:lvl9pPr marL="4300538" indent="-188913" algn="l" rtl="0" fontAlgn="base">
        <a:lnSpc>
          <a:spcPct val="120000"/>
        </a:lnSpc>
        <a:spcBef>
          <a:spcPct val="0"/>
        </a:spcBef>
        <a:spcAft>
          <a:spcPct val="30000"/>
        </a:spcAft>
        <a:buClr>
          <a:schemeClr val="bg1"/>
        </a:buClr>
        <a:buFont typeface="Wingdings" pitchFamily="2" charset="2"/>
        <a:buChar char="§"/>
        <a:defRPr sz="2000">
          <a:solidFill>
            <a:schemeClr val="tx2"/>
          </a:solidFill>
          <a:latin typeface="+mn-lt"/>
          <a:ea typeface="+mn-ea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6"/>
          <p:cNvSpPr>
            <a:spLocks noGrp="1" noChangeArrowheads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fld id="{61E93B42-9217-4336-AA7C-862E9E82CB43}" type="slidenum">
              <a:rPr lang="en-US" sz="1000" smtClean="0">
                <a:solidFill>
                  <a:schemeClr val="bg1"/>
                </a:solidFill>
              </a:rPr>
              <a:pPr/>
              <a:t>1</a:t>
            </a:fld>
            <a:endParaRPr lang="en-US" sz="1000" smtClean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10243" name="Rectangle 5"/>
          <p:cNvSpPr>
            <a:spLocks noGrp="1" noChangeArrowheads="1"/>
          </p:cNvSpPr>
          <p:nvPr>
            <p:ph type="ftr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900" smtClean="0">
                <a:solidFill>
                  <a:schemeClr val="bg1"/>
                </a:solidFill>
              </a:rPr>
              <a:t> ASTRON is part of the Netherlands Organisation for Scientific Research (NWO)</a:t>
            </a:r>
          </a:p>
        </p:txBody>
      </p:sp>
      <p:sp>
        <p:nvSpPr>
          <p:cNvPr id="10244" name="Rectangle 1041"/>
          <p:cNvSpPr>
            <a:spLocks noChangeArrowheads="1"/>
          </p:cNvSpPr>
          <p:nvPr/>
        </p:nvSpPr>
        <p:spPr bwMode="auto">
          <a:xfrm>
            <a:off x="-165100" y="195263"/>
            <a:ext cx="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nl-NL"/>
          </a:p>
        </p:txBody>
      </p:sp>
      <p:sp>
        <p:nvSpPr>
          <p:cNvPr id="10245" name="Rectangle 1047"/>
          <p:cNvSpPr>
            <a:spLocks noGrp="1" noChangeArrowheads="1"/>
          </p:cNvSpPr>
          <p:nvPr>
            <p:ph type="ctrTitle"/>
          </p:nvPr>
        </p:nvSpPr>
        <p:spPr>
          <a:xfrm>
            <a:off x="427038" y="2286000"/>
            <a:ext cx="7889875" cy="1905000"/>
          </a:xfrm>
        </p:spPr>
        <p:txBody>
          <a:bodyPr/>
          <a:lstStyle/>
          <a:p>
            <a:pPr eaLnBrk="1" hangingPunct="1"/>
            <a:r>
              <a:rPr lang="nl-NL" dirty="0" smtClean="0"/>
              <a:t>UniBoard2 </a:t>
            </a:r>
            <a:r>
              <a:rPr lang="nl-NL" dirty="0" err="1" smtClean="0"/>
              <a:t>Production</a:t>
            </a:r>
            <a:r>
              <a:rPr lang="nl-NL" dirty="0" smtClean="0"/>
              <a:t/>
            </a:r>
            <a:br>
              <a:rPr lang="nl-NL" dirty="0" smtClean="0"/>
            </a:br>
            <a:endParaRPr lang="en-US" dirty="0" smtClean="0"/>
          </a:p>
        </p:txBody>
      </p:sp>
      <p:sp>
        <p:nvSpPr>
          <p:cNvPr id="10246" name="Rectangle 1048"/>
          <p:cNvSpPr>
            <a:spLocks noGrp="1" noChangeArrowheads="1"/>
          </p:cNvSpPr>
          <p:nvPr>
            <p:ph type="subTitle" idx="1"/>
          </p:nvPr>
        </p:nvSpPr>
        <p:spPr>
          <a:xfrm>
            <a:off x="6084168" y="5445224"/>
            <a:ext cx="3059832" cy="1143000"/>
          </a:xfrm>
        </p:spPr>
        <p:txBody>
          <a:bodyPr/>
          <a:lstStyle/>
          <a:p>
            <a:pPr marL="190500" indent="-190500" eaLnBrk="1" hangingPunct="1"/>
            <a:r>
              <a:rPr lang="nl-NL" sz="2000" dirty="0" smtClean="0"/>
              <a:t>Sjouke Zwier</a:t>
            </a:r>
          </a:p>
          <a:p>
            <a:pPr marL="190500" indent="-190500" eaLnBrk="1" hangingPunct="1"/>
            <a:r>
              <a:rPr lang="nl-NL" sz="2000" dirty="0" smtClean="0"/>
              <a:t>Gijs </a:t>
            </a:r>
            <a:r>
              <a:rPr lang="nl-NL" sz="2000" dirty="0" err="1" smtClean="0"/>
              <a:t>Schoonderbeek</a:t>
            </a:r>
            <a:endParaRPr lang="nl-NL" sz="2000" dirty="0" smtClean="0"/>
          </a:p>
          <a:p>
            <a:pPr marL="190500" indent="-190500" eaLnBrk="1" hangingPunct="1"/>
            <a:r>
              <a:rPr lang="nl-NL" sz="2000" dirty="0" smtClean="0"/>
              <a:t>6-5-2015</a:t>
            </a:r>
          </a:p>
          <a:p>
            <a:pPr marL="190500" indent="-190500" eaLnBrk="1" hangingPunct="1"/>
            <a:endParaRPr lang="nl-NL" dirty="0" smtClean="0"/>
          </a:p>
          <a:p>
            <a:pPr marL="190500" indent="-190500" eaLnBrk="1" hangingPunct="1"/>
            <a:endParaRPr lang="en-US" sz="3000" dirty="0" smtClean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147" name="Picture 3" descr="H:\Projects\710004-UNIBOARD2\PR\Photos\Productie_proto\Sjouke_prod_proto\IMG_00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70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027" name="Picture 3" descr="H:\Projects\710004-UNIBOARD2\PR\Photos\Productie_proto\Sjouke_prod_proto\IMG_00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21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7170" name="Picture 2" descr="H:\Projects\710004-UNIBOARD2\PR\Photos\Productie_proto\Gijs_pro\IMG_18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8194" name="Picture 2" descr="H:\Projects\710004-UNIBOARD2\PR\Photos\Productie_proto\Gijs_pro\IMG_18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8434" name="Picture 2" descr="H:\Projects\710004-UNIBOARD2\PR\Photos\Productie_proto\Sjouke_prod_proto\IMG_00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70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9218" name="Picture 2" descr="H:\Projects\710004-UNIBOARD2\PR\Photos\Productie_proto\Gijs_pro\IMG_18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0242" name="Picture 2" descr="H:\Projects\710004-UNIBOARD2\PR\Photos\Productie_proto\Gijs_pro\IMG_1812.JPG"/>
          <p:cNvPicPr>
            <a:picLocks noChangeAspect="1" noChangeArrowheads="1"/>
          </p:cNvPicPr>
          <p:nvPr/>
        </p:nvPicPr>
        <p:blipFill>
          <a:blip r:embed="rId2" cstate="print"/>
          <a:srcRect t="10945" b="19802"/>
          <a:stretch>
            <a:fillRect/>
          </a:stretch>
        </p:blipFill>
        <p:spPr bwMode="auto">
          <a:xfrm>
            <a:off x="0" y="0"/>
            <a:ext cx="7427146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1266" name="Picture 2" descr="H:\Projects\710004-UNIBOARD2\PR\Photos\Productie_proto\Gijs_pro\IMG_18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2290" name="Picture 2" descr="H:\Projects\710004-UNIBOARD2\PR\Photos\Productie_proto\Sjouke_prod_proto\IMG_00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21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3314" name="Picture 2" descr="H:\Projects\710004-UNIBOARD2\PR\Photos\Productie_proto\Sjouke_prod_proto\IMG_00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21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436096" y="1628775"/>
            <a:ext cx="3168154" cy="4464050"/>
          </a:xfrm>
        </p:spPr>
        <p:txBody>
          <a:bodyPr/>
          <a:lstStyle/>
          <a:p>
            <a:r>
              <a:rPr lang="nl-NL" dirty="0" err="1" smtClean="0"/>
              <a:t>Bottom</a:t>
            </a:r>
            <a:r>
              <a:rPr lang="nl-NL" dirty="0" smtClean="0"/>
              <a:t> </a:t>
            </a:r>
            <a:r>
              <a:rPr lang="nl-NL" dirty="0" err="1" smtClean="0"/>
              <a:t>side</a:t>
            </a:r>
            <a:r>
              <a:rPr lang="nl-NL" dirty="0" smtClean="0"/>
              <a:t> in Oven</a:t>
            </a:r>
            <a:endParaRPr lang="nl-NL" dirty="0"/>
          </a:p>
        </p:txBody>
      </p:sp>
      <p:pic>
        <p:nvPicPr>
          <p:cNvPr id="1026" name="Picture 2" descr="H:\Projects\710004-UNIBOARD2\PR\Photos\Productie_proto\bottom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200711" cy="692344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4338" name="Picture 2" descr="H:\Projects\710004-UNIBOARD2\PR\Photos\Productie_proto\Sjouke_prod_proto\IMG_00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21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5362" name="Picture 2" descr="H:\Projects\710004-UNIBOARD2\PR\Photos\Productie_proto\Sjouke_prod_proto\IMG_00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3707" cy="68579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2050" name="Picture 2" descr="H:\Projects\710004-UNIBOARD2\PR\Photos\Productie_proto\Sjouke_prod_proto\IMG_00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21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3074" name="Picture 2" descr="H:\Projects\710004-UNIBOARD2\PR\Photos\Productie_proto\Gijs_pro\IMG_17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9458" name="Picture 2" descr="H:\Projects\710004-UNIBOARD2\PR\Photos\Productie_proto\Gijs_pro\IMG_178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098" name="Picture 2" descr="H:\Projects\710004-UNIBOARD2\PR\Photos\Productie_proto\Gijs_pro\IMG_17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7412" name="Picture 4" descr="H:\Projects\710004-UNIBOARD2\PR\Photos\Productie_proto\Gijs_pro\IMG_17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6386" name="Picture 2" descr="H:\Projects\710004-UNIBOARD2\PR\Photos\Productie_proto\Sjouke_prod_proto\IMG_00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21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122" name="Picture 2" descr="H:\Projects\710004-UNIBOARD2\PR\Photos\Productie_proto\Gijs_pro\IMG_179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Ppt template detailed version">
  <a:themeElements>
    <a:clrScheme name="">
      <a:dk1>
        <a:srgbClr val="000000"/>
      </a:dk1>
      <a:lt1>
        <a:srgbClr val="FFFFFF"/>
      </a:lt1>
      <a:dk2>
        <a:srgbClr val="10207C"/>
      </a:dk2>
      <a:lt2>
        <a:srgbClr val="666666"/>
      </a:lt2>
      <a:accent1>
        <a:srgbClr val="0064FF"/>
      </a:accent1>
      <a:accent2>
        <a:srgbClr val="0096FF"/>
      </a:accent2>
      <a:accent3>
        <a:srgbClr val="FFFFFF"/>
      </a:accent3>
      <a:accent4>
        <a:srgbClr val="000000"/>
      </a:accent4>
      <a:accent5>
        <a:srgbClr val="AAB8FF"/>
      </a:accent5>
      <a:accent6>
        <a:srgbClr val="0087E7"/>
      </a:accent6>
      <a:hlink>
        <a:srgbClr val="00B9FF"/>
      </a:hlink>
      <a:folHlink>
        <a:srgbClr val="00FFFF"/>
      </a:folHlink>
    </a:clrScheme>
    <a:fontScheme name="Ppt template detailed version">
      <a:majorFont>
        <a:latin typeface="Verdana"/>
        <a:ea typeface="ＭＳ Ｐゴシック"/>
        <a:cs typeface=""/>
      </a:majorFont>
      <a:minorFont>
        <a:latin typeface="Verdan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2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2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ea typeface="ＭＳ Ｐゴシック" pitchFamily="1" charset="-128"/>
          </a:defRPr>
        </a:defPPr>
      </a:lstStyle>
    </a:lnDef>
  </a:objectDefaults>
  <a:extraClrSchemeLst>
    <a:extraClrScheme>
      <a:clrScheme name="Ppt template detailed version 1">
        <a:dk1>
          <a:srgbClr val="000000"/>
        </a:dk1>
        <a:lt1>
          <a:srgbClr val="FFFFFF"/>
        </a:lt1>
        <a:dk2>
          <a:srgbClr val="10207C"/>
        </a:dk2>
        <a:lt2>
          <a:srgbClr val="666666"/>
        </a:lt2>
        <a:accent1>
          <a:srgbClr val="0064FF"/>
        </a:accent1>
        <a:accent2>
          <a:srgbClr val="0096FF"/>
        </a:accent2>
        <a:accent3>
          <a:srgbClr val="FFFFFF"/>
        </a:accent3>
        <a:accent4>
          <a:srgbClr val="000000"/>
        </a:accent4>
        <a:accent5>
          <a:srgbClr val="AAB8FF"/>
        </a:accent5>
        <a:accent6>
          <a:srgbClr val="0087E7"/>
        </a:accent6>
        <a:hlink>
          <a:srgbClr val="00C9FF"/>
        </a:hlink>
        <a:folHlink>
          <a:srgbClr val="00FF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Ppt template detailed version 1">
    <a:dk1>
      <a:srgbClr val="000000"/>
    </a:dk1>
    <a:lt1>
      <a:srgbClr val="FFFFFF"/>
    </a:lt1>
    <a:dk2>
      <a:srgbClr val="10207C"/>
    </a:dk2>
    <a:lt2>
      <a:srgbClr val="666666"/>
    </a:lt2>
    <a:accent1>
      <a:srgbClr val="0064FF"/>
    </a:accent1>
    <a:accent2>
      <a:srgbClr val="0096FF"/>
    </a:accent2>
    <a:accent3>
      <a:srgbClr val="FFFFFF"/>
    </a:accent3>
    <a:accent4>
      <a:srgbClr val="000000"/>
    </a:accent4>
    <a:accent5>
      <a:srgbClr val="AAB8FF"/>
    </a:accent5>
    <a:accent6>
      <a:srgbClr val="0087E7"/>
    </a:accent6>
    <a:hlink>
      <a:srgbClr val="00C9FF"/>
    </a:hlink>
    <a:folHlink>
      <a:srgbClr val="00FFF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Ppt template detailed version</Template>
  <TotalTime>64</TotalTime>
  <Words>182</Words>
  <Application>Microsoft Office PowerPoint</Application>
  <PresentationFormat>On-screen Show (4:3)</PresentationFormat>
  <Paragraphs>21</Paragraphs>
  <Slides>21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Ppt template detailed version</vt:lpstr>
      <vt:lpstr>UniBoard2 Production 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</vt:vector>
  </TitlesOfParts>
  <Company>ASTRON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presentation on multiple lines if necessary</dc:title>
  <dc:creator>Andre Gunst</dc:creator>
  <cp:lastModifiedBy>Schoonderbeek</cp:lastModifiedBy>
  <cp:revision>388</cp:revision>
  <dcterms:created xsi:type="dcterms:W3CDTF">2008-12-02T15:57:30Z</dcterms:created>
  <dcterms:modified xsi:type="dcterms:W3CDTF">2015-05-07T09:12:00Z</dcterms:modified>
</cp:coreProperties>
</file>